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8" r:id="rId7"/>
    <p:sldId id="263" r:id="rId8"/>
    <p:sldId id="260" r:id="rId9"/>
    <p:sldId id="262" r:id="rId10"/>
    <p:sldId id="261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0356" autoAdjust="0"/>
  </p:normalViewPr>
  <p:slideViewPr>
    <p:cSldViewPr snapToGrid="0" snapToObjects="1">
      <p:cViewPr varScale="1">
        <p:scale>
          <a:sx n="90" d="100"/>
          <a:sy n="90" d="100"/>
        </p:scale>
        <p:origin x="-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73357-CA3C-8147-89C7-5A06A9E5F98F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D413-4920-7346-9F5C-6F222A10BB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73357-CA3C-8147-89C7-5A06A9E5F98F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D413-4920-7346-9F5C-6F222A10BB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73357-CA3C-8147-89C7-5A06A9E5F98F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D413-4920-7346-9F5C-6F222A10BB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73357-CA3C-8147-89C7-5A06A9E5F98F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D413-4920-7346-9F5C-6F222A10BB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73357-CA3C-8147-89C7-5A06A9E5F98F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D413-4920-7346-9F5C-6F222A10BB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73357-CA3C-8147-89C7-5A06A9E5F98F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D413-4920-7346-9F5C-6F222A10BB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73357-CA3C-8147-89C7-5A06A9E5F98F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D413-4920-7346-9F5C-6F222A10BB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73357-CA3C-8147-89C7-5A06A9E5F98F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D413-4920-7346-9F5C-6F222A10BB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73357-CA3C-8147-89C7-5A06A9E5F98F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D413-4920-7346-9F5C-6F222A10BB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73357-CA3C-8147-89C7-5A06A9E5F98F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D413-4920-7346-9F5C-6F222A10BB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73357-CA3C-8147-89C7-5A06A9E5F98F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D413-4920-7346-9F5C-6F222A10BB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73357-CA3C-8147-89C7-5A06A9E5F98F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ED413-4920-7346-9F5C-6F222A10BB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3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¡</a:t>
            </a:r>
            <a:r>
              <a:rPr lang="en-US" dirty="0" err="1" smtClean="0"/>
              <a:t>Caramba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fiesta!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54597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81224"/>
            <a:ext cx="3811617" cy="987904"/>
          </a:xfrm>
        </p:spPr>
        <p:txBody>
          <a:bodyPr>
            <a:noAutofit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Hola</a:t>
            </a:r>
            <a:r>
              <a:rPr lang="en-US" dirty="0" smtClean="0"/>
              <a:t>, </a:t>
            </a:r>
            <a:r>
              <a:rPr lang="en-US" dirty="0" err="1" smtClean="0"/>
              <a:t>Batolome</a:t>
            </a:r>
            <a:r>
              <a:rPr lang="en-US" dirty="0" smtClean="0"/>
              <a:t> </a:t>
            </a:r>
            <a:r>
              <a:rPr lang="en-US" dirty="0" err="1" smtClean="0"/>
              <a:t>Beto</a:t>
            </a:r>
            <a:r>
              <a:rPr lang="en-US" dirty="0" smtClean="0"/>
              <a:t>,</a:t>
            </a:r>
          </a:p>
          <a:p>
            <a:r>
              <a:rPr lang="en-US" dirty="0" smtClean="0"/>
              <a:t>de </a:t>
            </a:r>
            <a:r>
              <a:rPr lang="en-US" dirty="0" err="1" smtClean="0"/>
              <a:t>dónde</a:t>
            </a:r>
            <a:r>
              <a:rPr lang="en-US" dirty="0" smtClean="0"/>
              <a:t> </a:t>
            </a:r>
            <a:r>
              <a:rPr lang="en-US" dirty="0" err="1" smtClean="0"/>
              <a:t>eres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7" name="Content Placeholder 6" descr="BabyCarlosFromTheHangover_bigger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5200" b="-15200"/>
          <a:stretch>
            <a:fillRect/>
          </a:stretch>
        </p:blipFill>
        <p:spPr>
          <a:xfrm>
            <a:off x="228629" y="1769128"/>
            <a:ext cx="4040188" cy="395128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5400535"/>
            <a:ext cx="4041775" cy="639762"/>
          </a:xfrm>
        </p:spPr>
        <p:txBody>
          <a:bodyPr/>
          <a:lstStyle/>
          <a:p>
            <a:r>
              <a:rPr lang="en-US" dirty="0" smtClean="0"/>
              <a:t>Soy de Chihuahua, en México</a:t>
            </a:r>
            <a:endParaRPr lang="en-US" dirty="0"/>
          </a:p>
        </p:txBody>
      </p:sp>
      <p:pic>
        <p:nvPicPr>
          <p:cNvPr id="8" name="Content Placeholder 7" descr="voladorjrluchalibre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l="-18449" r="-18449"/>
          <a:stretch>
            <a:fillRect/>
          </a:stretch>
        </p:blipFill>
        <p:spPr>
          <a:xfrm>
            <a:off x="4645025" y="781224"/>
            <a:ext cx="4041775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95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95351"/>
            <a:ext cx="4040188" cy="1045176"/>
          </a:xfrm>
        </p:spPr>
        <p:txBody>
          <a:bodyPr>
            <a:noAutofit/>
          </a:bodyPr>
          <a:lstStyle/>
          <a:p>
            <a:r>
              <a:rPr lang="en-US" sz="2800" dirty="0" smtClean="0"/>
              <a:t>¿</a:t>
            </a:r>
            <a:r>
              <a:rPr lang="en-US" sz="2800" dirty="0" err="1" smtClean="0"/>
              <a:t>Tengo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pregunta</a:t>
            </a:r>
            <a:r>
              <a:rPr lang="en-US" sz="2800" dirty="0" smtClean="0"/>
              <a:t> </a:t>
            </a:r>
            <a:r>
              <a:rPr lang="en-US" sz="2800" dirty="0" err="1" smtClean="0"/>
              <a:t>Bartolome-Beto</a:t>
            </a:r>
            <a:r>
              <a:rPr lang="en-US" sz="2800" dirty="0" smtClean="0"/>
              <a:t>,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?</a:t>
            </a:r>
            <a:endParaRPr lang="en-US" sz="2800" dirty="0"/>
          </a:p>
        </p:txBody>
      </p:sp>
      <p:pic>
        <p:nvPicPr>
          <p:cNvPr id="7" name="Content Placeholder 6" descr="BabyCarlosFromTheHangover_bigger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5200" b="-15200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4997129"/>
            <a:ext cx="4041775" cy="639762"/>
          </a:xfrm>
        </p:spPr>
        <p:txBody>
          <a:bodyPr/>
          <a:lstStyle/>
          <a:p>
            <a:r>
              <a:rPr lang="en-US" dirty="0" smtClean="0"/>
              <a:t>Es mi </a:t>
            </a:r>
            <a:r>
              <a:rPr lang="en-US" dirty="0" err="1" smtClean="0"/>
              <a:t>coche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Prius</a:t>
            </a:r>
            <a:endParaRPr lang="en-US" dirty="0"/>
          </a:p>
        </p:txBody>
      </p:sp>
      <p:pic>
        <p:nvPicPr>
          <p:cNvPr id="8" name="Content Placeholder 7" descr="DownloadedFile.jpe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-23722" b="-23722"/>
          <a:stretch>
            <a:fillRect/>
          </a:stretch>
        </p:blipFill>
        <p:spPr>
          <a:xfrm>
            <a:off x="4645025" y="1045841"/>
            <a:ext cx="4041775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79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70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en-US" sz="2800" dirty="0" err="1" smtClean="0"/>
              <a:t>Qué</a:t>
            </a:r>
            <a:r>
              <a:rPr lang="en-US" sz="2800" dirty="0" smtClean="0"/>
              <a:t> </a:t>
            </a:r>
            <a:r>
              <a:rPr lang="en-US" sz="2800" dirty="0" err="1" smtClean="0"/>
              <a:t>coche</a:t>
            </a:r>
            <a:r>
              <a:rPr lang="en-US" sz="2800" dirty="0" smtClean="0"/>
              <a:t> bonito!</a:t>
            </a:r>
            <a:endParaRPr lang="en-US" sz="2800" dirty="0"/>
          </a:p>
        </p:txBody>
      </p:sp>
      <p:pic>
        <p:nvPicPr>
          <p:cNvPr id="7" name="Content Placeholder 6" descr="DownloadedFile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23751" b="-23751"/>
          <a:stretch>
            <a:fillRect/>
          </a:stretch>
        </p:blipFill>
        <p:spPr>
          <a:xfrm>
            <a:off x="0" y="688336"/>
            <a:ext cx="4040188" cy="395128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09870" y="1215232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Gracias. </a:t>
            </a:r>
            <a:r>
              <a:rPr lang="en-US" dirty="0" err="1" smtClean="0"/>
              <a:t>Quántos</a:t>
            </a:r>
            <a:r>
              <a:rPr lang="en-US" dirty="0" smtClean="0"/>
              <a:t> </a:t>
            </a:r>
            <a:r>
              <a:rPr lang="en-US" dirty="0" err="1" smtClean="0"/>
              <a:t>años</a:t>
            </a:r>
            <a:r>
              <a:rPr lang="en-US" dirty="0" smtClean="0"/>
              <a:t> </a:t>
            </a:r>
            <a:r>
              <a:rPr lang="en-US" dirty="0" err="1" smtClean="0"/>
              <a:t>tienes</a:t>
            </a:r>
            <a:r>
              <a:rPr lang="en-US" dirty="0" smtClean="0"/>
              <a:t>, Carlos el </a:t>
            </a:r>
            <a:r>
              <a:rPr lang="en-US" dirty="0" err="1" smtClean="0"/>
              <a:t>bebé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8" name="Content Placeholder 7" descr="voladorjrluchalibre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l="-18449" r="-18449"/>
          <a:stretch>
            <a:fillRect/>
          </a:stretch>
        </p:blipFill>
        <p:spPr>
          <a:xfrm>
            <a:off x="6165607" y="2174875"/>
            <a:ext cx="2978393" cy="2911713"/>
          </a:xfrm>
        </p:spPr>
      </p:pic>
      <p:pic>
        <p:nvPicPr>
          <p:cNvPr id="9" name="Picture 8" descr="BabyCarlosFromTheHangover_bigg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8139" y="4319743"/>
            <a:ext cx="3264097" cy="24480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92235" cy="27223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188" y="546876"/>
            <a:ext cx="4040188" cy="639762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trece</a:t>
            </a:r>
            <a:r>
              <a:rPr lang="en-US" dirty="0" smtClean="0"/>
              <a:t> </a:t>
            </a:r>
            <a:r>
              <a:rPr lang="en-US" dirty="0" err="1" smtClean="0"/>
              <a:t>años</a:t>
            </a:r>
            <a:r>
              <a:rPr lang="en-US" dirty="0" smtClean="0"/>
              <a:t>,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, </a:t>
            </a:r>
            <a:r>
              <a:rPr lang="en-US" dirty="0" err="1" smtClean="0"/>
              <a:t>cuantos</a:t>
            </a:r>
            <a:r>
              <a:rPr lang="en-US" dirty="0" smtClean="0"/>
              <a:t> </a:t>
            </a:r>
            <a:r>
              <a:rPr lang="en-US" dirty="0" err="1" smtClean="0"/>
              <a:t>años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7" name="Content Placeholder 6" descr="BabyCarlosFromTheHangover_bigger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5200" b="-15200"/>
          <a:stretch>
            <a:fillRect/>
          </a:stretch>
        </p:blipFill>
        <p:spPr>
          <a:xfrm>
            <a:off x="457200" y="1186638"/>
            <a:ext cx="3300626" cy="3227999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15232"/>
            <a:ext cx="4041775" cy="639762"/>
          </a:xfrm>
        </p:spPr>
        <p:txBody>
          <a:bodyPr>
            <a:normAutofit/>
          </a:bodyPr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catorce</a:t>
            </a:r>
            <a:r>
              <a:rPr lang="en-US" dirty="0" smtClean="0"/>
              <a:t> </a:t>
            </a:r>
            <a:r>
              <a:rPr lang="en-US" dirty="0" err="1" smtClean="0"/>
              <a:t>años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8" name="Content Placeholder 7" descr="voladorjrluchalibre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l="-18449" r="-18449"/>
          <a:stretch>
            <a:fillRect/>
          </a:stretch>
        </p:blipFill>
        <p:spPr>
          <a:xfrm>
            <a:off x="5357229" y="1854994"/>
            <a:ext cx="2834225" cy="2770773"/>
          </a:xfrm>
        </p:spPr>
      </p:pic>
      <p:sp>
        <p:nvSpPr>
          <p:cNvPr id="9" name="TextBox 8"/>
          <p:cNvSpPr txBox="1"/>
          <p:nvPr/>
        </p:nvSpPr>
        <p:spPr>
          <a:xfrm>
            <a:off x="457200" y="4671681"/>
            <a:ext cx="40323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 </a:t>
            </a:r>
            <a:r>
              <a:rPr lang="en-US" sz="2000" dirty="0" err="1" smtClean="0"/>
              <a:t>Señor</a:t>
            </a:r>
            <a:r>
              <a:rPr lang="en-US" sz="2000" dirty="0" smtClean="0"/>
              <a:t> </a:t>
            </a:r>
            <a:r>
              <a:rPr lang="en-US" sz="2000" dirty="0" err="1" smtClean="0"/>
              <a:t>Mostaza</a:t>
            </a:r>
            <a:r>
              <a:rPr lang="en-US" sz="2000" dirty="0" smtClean="0"/>
              <a:t> </a:t>
            </a:r>
            <a:r>
              <a:rPr lang="en-US" sz="2000" dirty="0" err="1" smtClean="0"/>
              <a:t>él</a:t>
            </a:r>
            <a:r>
              <a:rPr lang="en-US" sz="2000" dirty="0" smtClean="0"/>
              <a:t> </a:t>
            </a:r>
            <a:r>
              <a:rPr lang="en-US" sz="2000" dirty="0" err="1" smtClean="0"/>
              <a:t>tiene</a:t>
            </a:r>
            <a:r>
              <a:rPr lang="en-US" sz="2000" dirty="0" smtClean="0"/>
              <a:t> quince </a:t>
            </a:r>
            <a:r>
              <a:rPr lang="en-US" sz="2000" dirty="0" err="1" smtClean="0"/>
              <a:t>años</a:t>
            </a:r>
            <a:endParaRPr lang="en-US" sz="2000" dirty="0"/>
          </a:p>
        </p:txBody>
      </p:sp>
      <p:pic>
        <p:nvPicPr>
          <p:cNvPr id="10" name="Picture 9" descr="ugly-donkey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5025" y="4671681"/>
            <a:ext cx="2551949" cy="1913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45901" cy="6207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¡</a:t>
            </a:r>
            <a:r>
              <a:rPr lang="en-US" dirty="0" err="1" smtClean="0"/>
              <a:t>Bueno</a:t>
            </a:r>
            <a:r>
              <a:rPr lang="en-US" dirty="0" smtClean="0"/>
              <a:t>, </a:t>
            </a:r>
            <a:r>
              <a:rPr lang="en-US" dirty="0" err="1" smtClean="0"/>
              <a:t>qué</a:t>
            </a:r>
            <a:r>
              <a:rPr lang="en-US" dirty="0" smtClean="0"/>
              <a:t> fiesta </a:t>
            </a:r>
            <a:r>
              <a:rPr lang="en-US" dirty="0" err="1" smtClean="0"/>
              <a:t>divertida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4402" y="4339724"/>
            <a:ext cx="4040188" cy="639762"/>
          </a:xfrm>
        </p:spPr>
        <p:txBody>
          <a:bodyPr/>
          <a:lstStyle/>
          <a:p>
            <a:r>
              <a:rPr lang="en-US" dirty="0" smtClean="0"/>
              <a:t>¡</a:t>
            </a:r>
            <a:r>
              <a:rPr lang="en-US" dirty="0" err="1" smtClean="0"/>
              <a:t>Adiós</a:t>
            </a:r>
            <a:r>
              <a:rPr lang="en-US" dirty="0" smtClean="0"/>
              <a:t>, amigos!</a:t>
            </a:r>
            <a:endParaRPr lang="en-US" dirty="0"/>
          </a:p>
        </p:txBody>
      </p:sp>
      <p:pic>
        <p:nvPicPr>
          <p:cNvPr id="7" name="Content Placeholder 6" descr="ugly-donkey3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5200" b="-15200"/>
          <a:stretch>
            <a:fillRect/>
          </a:stretch>
        </p:blipFill>
        <p:spPr>
          <a:xfrm>
            <a:off x="234402" y="616310"/>
            <a:ext cx="4040188" cy="3723414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2213" y="1304279"/>
            <a:ext cx="4041775" cy="639762"/>
          </a:xfrm>
        </p:spPr>
        <p:txBody>
          <a:bodyPr/>
          <a:lstStyle/>
          <a:p>
            <a:r>
              <a:rPr lang="en-US" dirty="0" smtClean="0"/>
              <a:t>¡</a:t>
            </a:r>
            <a:r>
              <a:rPr lang="en-US" dirty="0" err="1" smtClean="0"/>
              <a:t>Hasta</a:t>
            </a:r>
            <a:r>
              <a:rPr lang="en-US" dirty="0" smtClean="0"/>
              <a:t> </a:t>
            </a:r>
            <a:r>
              <a:rPr lang="en-US" dirty="0" err="1" smtClean="0"/>
              <a:t>luego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8" name="Content Placeholder 7" descr="BabyCarlosFromTheHangover_bigger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-15174" b="-15174"/>
          <a:stretch>
            <a:fillRect/>
          </a:stretch>
        </p:blipFill>
        <p:spPr>
          <a:xfrm>
            <a:off x="5509371" y="1659479"/>
            <a:ext cx="2974717" cy="2908119"/>
          </a:xfrm>
        </p:spPr>
      </p:pic>
      <p:sp>
        <p:nvSpPr>
          <p:cNvPr id="9" name="TextBox 8"/>
          <p:cNvSpPr txBox="1"/>
          <p:nvPr/>
        </p:nvSpPr>
        <p:spPr>
          <a:xfrm>
            <a:off x="4497388" y="5255567"/>
            <a:ext cx="1020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¡</a:t>
            </a:r>
            <a:r>
              <a:rPr lang="en-US" sz="2400" dirty="0" err="1" smtClean="0"/>
              <a:t>Chau</a:t>
            </a:r>
            <a:r>
              <a:rPr lang="en-US" sz="2400" dirty="0" smtClean="0"/>
              <a:t>!</a:t>
            </a:r>
            <a:endParaRPr lang="en-US" sz="2400" dirty="0"/>
          </a:p>
        </p:txBody>
      </p:sp>
      <p:pic>
        <p:nvPicPr>
          <p:cNvPr id="10" name="Picture 9" descr="voladorjrluchalibr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352" y="4339724"/>
            <a:ext cx="1923691" cy="2574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primero</a:t>
            </a:r>
            <a:r>
              <a:rPr lang="en-US" dirty="0" smtClean="0"/>
              <a:t> </a:t>
            </a:r>
            <a:r>
              <a:rPr lang="en-US" dirty="0" err="1" smtClean="0"/>
              <a:t>invitado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7307" y="1417638"/>
            <a:ext cx="4169493" cy="5179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668159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¡Es un burro!</a:t>
            </a:r>
            <a:endParaRPr lang="en-US" sz="3200" dirty="0"/>
          </a:p>
        </p:txBody>
      </p:sp>
      <p:pic>
        <p:nvPicPr>
          <p:cNvPr id="7" name="Picture Placeholder 6" descr="ugly-donkey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5540424"/>
            <a:ext cx="5486400" cy="421183"/>
          </a:xfrm>
        </p:spPr>
        <p:txBody>
          <a:bodyPr>
            <a:noAutofit/>
          </a:bodyPr>
          <a:lstStyle/>
          <a:p>
            <a:r>
              <a:rPr lang="en-US" sz="3200" dirty="0" smtClean="0"/>
              <a:t>¿</a:t>
            </a:r>
            <a:r>
              <a:rPr lang="en-US" sz="3200" dirty="0" err="1" smtClean="0"/>
              <a:t>Cómo</a:t>
            </a:r>
            <a:r>
              <a:rPr lang="en-US" sz="3200" dirty="0" smtClean="0"/>
              <a:t> </a:t>
            </a:r>
            <a:r>
              <a:rPr lang="en-US" sz="3200" dirty="0" err="1" smtClean="0"/>
              <a:t>te</a:t>
            </a:r>
            <a:r>
              <a:rPr lang="en-US" sz="3200" dirty="0" smtClean="0"/>
              <a:t> llamas?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 </a:t>
            </a:r>
            <a:r>
              <a:rPr lang="en-US" dirty="0" err="1" smtClean="0"/>
              <a:t>llamo</a:t>
            </a:r>
            <a:r>
              <a:rPr lang="en-US" dirty="0" smtClean="0"/>
              <a:t> </a:t>
            </a:r>
            <a:r>
              <a:rPr lang="en-US" dirty="0" err="1" smtClean="0"/>
              <a:t>Señor</a:t>
            </a:r>
            <a:r>
              <a:rPr lang="en-US" dirty="0" smtClean="0"/>
              <a:t> </a:t>
            </a:r>
            <a:r>
              <a:rPr lang="en-US" dirty="0" err="1" smtClean="0"/>
              <a:t>Mostaza</a:t>
            </a:r>
            <a:endParaRPr lang="en-US" dirty="0"/>
          </a:p>
        </p:txBody>
      </p:sp>
      <p:pic>
        <p:nvPicPr>
          <p:cNvPr id="5" name="Picture Placeholder 4" descr="ugly-donkey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8085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74638"/>
            <a:ext cx="4187825" cy="934981"/>
          </a:xfrm>
        </p:spPr>
        <p:txBody>
          <a:bodyPr/>
          <a:lstStyle/>
          <a:p>
            <a:r>
              <a:rPr lang="en-US" dirty="0" smtClean="0"/>
              <a:t>Y </a:t>
            </a:r>
            <a:r>
              <a:rPr lang="en-US" dirty="0" err="1" smtClean="0"/>
              <a:t>tu</a:t>
            </a:r>
            <a:r>
              <a:rPr lang="en-US" dirty="0" smtClean="0"/>
              <a:t>, 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llamas?</a:t>
            </a:r>
            <a:endParaRPr lang="en-US" dirty="0"/>
          </a:p>
        </p:txBody>
      </p:sp>
      <p:pic>
        <p:nvPicPr>
          <p:cNvPr id="7" name="Content Placeholder 6" descr="ugly-donkey3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5200" b="-15200"/>
          <a:stretch>
            <a:fillRect/>
          </a:stretch>
        </p:blipFill>
        <p:spPr>
          <a:xfrm>
            <a:off x="457200" y="1209619"/>
            <a:ext cx="4040188" cy="395128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5486401"/>
            <a:ext cx="4041775" cy="6397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8" name="Content Placeholder 7" descr="BabyCarlosFromTheHangover_bigger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-15174" b="-15174"/>
          <a:stretch>
            <a:fillRect/>
          </a:stretch>
        </p:blipFill>
        <p:spPr>
          <a:xfrm>
            <a:off x="4645024" y="1887604"/>
            <a:ext cx="4041775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 </a:t>
            </a:r>
            <a:r>
              <a:rPr lang="en-US" dirty="0" err="1" smtClean="0"/>
              <a:t>llamo</a:t>
            </a:r>
            <a:r>
              <a:rPr lang="en-US" dirty="0" smtClean="0"/>
              <a:t> Carlos el </a:t>
            </a:r>
            <a:r>
              <a:rPr lang="en-US" dirty="0" err="1" smtClean="0"/>
              <a:t>bebé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Content Placeholder 8" descr="BabyCarlosFromTheHangover_bigg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Mucho gusto Carlos el </a:t>
            </a:r>
            <a:r>
              <a:rPr lang="en-US" dirty="0" err="1" smtClean="0"/>
              <a:t>bebé</a:t>
            </a:r>
            <a:endParaRPr lang="en-US" dirty="0"/>
          </a:p>
        </p:txBody>
      </p:sp>
      <p:pic>
        <p:nvPicPr>
          <p:cNvPr id="7" name="Content Placeholder 6" descr="ugly-donkey2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5200" b="-15200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5486401"/>
            <a:ext cx="4041775" cy="639762"/>
          </a:xfrm>
        </p:spPr>
        <p:txBody>
          <a:bodyPr/>
          <a:lstStyle/>
          <a:p>
            <a:r>
              <a:rPr lang="en-US" dirty="0" smtClean="0"/>
              <a:t>Mucho gusto </a:t>
            </a:r>
            <a:r>
              <a:rPr lang="en-US" dirty="0" err="1" smtClean="0"/>
              <a:t>Señor</a:t>
            </a:r>
            <a:r>
              <a:rPr lang="en-US" dirty="0" smtClean="0"/>
              <a:t> </a:t>
            </a:r>
            <a:r>
              <a:rPr lang="en-US" dirty="0" err="1" smtClean="0"/>
              <a:t>Mostaza</a:t>
            </a:r>
            <a:endParaRPr lang="en-US" dirty="0"/>
          </a:p>
        </p:txBody>
      </p:sp>
      <p:pic>
        <p:nvPicPr>
          <p:cNvPr id="8" name="Content Placeholder 7" descr="BabyCarlosFromTheHangover_bigger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-15174" b="-15174"/>
          <a:stretch>
            <a:fillRect/>
          </a:stretch>
        </p:blipFill>
        <p:spPr>
          <a:xfrm>
            <a:off x="4645025" y="1417638"/>
            <a:ext cx="4041775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¿Y </a:t>
            </a:r>
            <a:r>
              <a:rPr lang="en-US" dirty="0" err="1" smtClean="0"/>
              <a:t>quién</a:t>
            </a:r>
            <a:r>
              <a:rPr lang="en-US" smtClean="0"/>
              <a:t> es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8" name="Content Placeholder 7" descr="voladorjrluchalibr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675" r="-7167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792288" y="4800599"/>
            <a:ext cx="5486400" cy="72108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Es mi amigo, </a:t>
            </a:r>
            <a:r>
              <a:rPr lang="en-US" sz="2800" dirty="0" err="1" smtClean="0"/>
              <a:t>Bartolome-Beto</a:t>
            </a:r>
            <a:endParaRPr lang="en-US" sz="2800" dirty="0"/>
          </a:p>
        </p:txBody>
      </p:sp>
      <p:pic>
        <p:nvPicPr>
          <p:cNvPr id="10" name="Content Placeholder 9" descr="voladorjrluchalibr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39222" r="-39222"/>
          <a:stretch>
            <a:fillRect/>
          </a:stretch>
        </p:blipFill>
        <p:spPr/>
      </p:pic>
      <p:sp>
        <p:nvSpPr>
          <p:cNvPr id="15" name="Text Placeholder 14"/>
          <p:cNvSpPr>
            <a:spLocks noGrp="1"/>
          </p:cNvSpPr>
          <p:nvPr>
            <p:ph type="body" sz="half" idx="2"/>
          </p:nvPr>
        </p:nvSpPr>
        <p:spPr>
          <a:xfrm flipV="1">
            <a:off x="1792288" y="6172199"/>
            <a:ext cx="5486400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152</Words>
  <Application>Microsoft Macintosh PowerPoint</Application>
  <PresentationFormat>On-screen Show (4:3)</PresentationFormat>
  <Paragraphs>26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¡Caramba, es una fiesta!</vt:lpstr>
      <vt:lpstr>¿Quién es el primero invitado?</vt:lpstr>
      <vt:lpstr>¡Es un burro!</vt:lpstr>
      <vt:lpstr>Me llamo Señor Mostaza</vt:lpstr>
      <vt:lpstr>Slide 5</vt:lpstr>
      <vt:lpstr>Me llamo Carlos el bebé </vt:lpstr>
      <vt:lpstr>Slide 7</vt:lpstr>
      <vt:lpstr>¿Y quién es?</vt:lpstr>
      <vt:lpstr>Es mi amigo, Bartolome-Beto</vt:lpstr>
      <vt:lpstr>Slide 10</vt:lpstr>
      <vt:lpstr>Slide 11</vt:lpstr>
      <vt:lpstr>Slide 12</vt:lpstr>
      <vt:lpstr>Slide 13</vt:lpstr>
      <vt:lpstr>¡Bueno, qué fiesta divertida!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Carumba, es una fiesta!</dc:title>
  <dc:creator>Frankel Jewish Academy</dc:creator>
  <cp:lastModifiedBy>Frankel Jewish Academy</cp:lastModifiedBy>
  <cp:revision>10</cp:revision>
  <dcterms:created xsi:type="dcterms:W3CDTF">2011-09-08T19:06:36Z</dcterms:created>
  <dcterms:modified xsi:type="dcterms:W3CDTF">2011-09-08T19:08:21Z</dcterms:modified>
</cp:coreProperties>
</file>